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7" d="100"/>
          <a:sy n="87" d="100"/>
        </p:scale>
        <p:origin x="34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E63823C-6BB8-9680-E0B3-7B9EAFF1E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" y="800100"/>
            <a:ext cx="58293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8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36B891B-A8F8-2259-B58F-392B8B506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" y="800100"/>
            <a:ext cx="58293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1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368D6E9-4D5F-24D6-5B06-907373B6C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" y="800100"/>
            <a:ext cx="58293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6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43BEB7-EB33-2C8F-A095-1C2E19F18FBD}"/>
              </a:ext>
            </a:extLst>
          </p:cNvPr>
          <p:cNvSpPr txBox="1"/>
          <p:nvPr/>
        </p:nvSpPr>
        <p:spPr>
          <a:xfrm>
            <a:off x="3429000" y="1238864"/>
            <a:ext cx="249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[Place Your Clinic Logo or Provider Name Here]</a:t>
            </a:r>
          </a:p>
        </p:txBody>
      </p:sp>
    </p:spTree>
    <p:extLst>
      <p:ext uri="{BB962C8B-B14F-4D97-AF65-F5344CB8AC3E}">
        <p14:creationId xmlns:p14="http://schemas.microsoft.com/office/powerpoint/2010/main" val="225514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8681D5-7A1D-BB61-73FC-66A362463345}"/>
              </a:ext>
            </a:extLst>
          </p:cNvPr>
          <p:cNvSpPr txBox="1"/>
          <p:nvPr/>
        </p:nvSpPr>
        <p:spPr>
          <a:xfrm>
            <a:off x="3429000" y="1238864"/>
            <a:ext cx="249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[Place Your Clinic Logo or Provider Name Here]</a:t>
            </a:r>
          </a:p>
        </p:txBody>
      </p:sp>
    </p:spTree>
    <p:extLst>
      <p:ext uri="{BB962C8B-B14F-4D97-AF65-F5344CB8AC3E}">
        <p14:creationId xmlns:p14="http://schemas.microsoft.com/office/powerpoint/2010/main" val="14886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F79587-2C6A-A37A-8E2A-C528AEE7AF06}"/>
              </a:ext>
            </a:extLst>
          </p:cNvPr>
          <p:cNvSpPr txBox="1"/>
          <p:nvPr/>
        </p:nvSpPr>
        <p:spPr>
          <a:xfrm>
            <a:off x="3429000" y="1238864"/>
            <a:ext cx="249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[Place Your Clinic Logo or Provider Name Here]</a:t>
            </a:r>
          </a:p>
        </p:txBody>
      </p:sp>
    </p:spTree>
    <p:extLst>
      <p:ext uri="{BB962C8B-B14F-4D97-AF65-F5344CB8AC3E}">
        <p14:creationId xmlns:p14="http://schemas.microsoft.com/office/powerpoint/2010/main" val="332425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</TotalTime>
  <Words>30</Words>
  <Application>Microsoft Macintosh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Lato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Butty</dc:creator>
  <cp:lastModifiedBy>Frank Butty</cp:lastModifiedBy>
  <cp:revision>2</cp:revision>
  <dcterms:created xsi:type="dcterms:W3CDTF">2023-05-15T15:48:47Z</dcterms:created>
  <dcterms:modified xsi:type="dcterms:W3CDTF">2023-05-15T16:24:43Z</dcterms:modified>
</cp:coreProperties>
</file>