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4694"/>
  </p:normalViewPr>
  <p:slideViewPr>
    <p:cSldViewPr snapToGrid="0">
      <p:cViewPr>
        <p:scale>
          <a:sx n="87" d="100"/>
          <a:sy n="87" d="100"/>
        </p:scale>
        <p:origin x="37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E63823C-6BB8-9680-E0B3-7B9EAFF1E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350" y="800100"/>
            <a:ext cx="5829300" cy="7543800"/>
          </a:xfrm>
          <a:prstGeom prst="rect">
            <a:avLst/>
          </a:prstGeom>
        </p:spPr>
      </p:pic>
      <p:pic>
        <p:nvPicPr>
          <p:cNvPr id="5" name="Picture 4" descr="A screenshot of a phone&#10;&#10;Description automatically generated with medium confidence">
            <a:extLst>
              <a:ext uri="{FF2B5EF4-FFF2-40B4-BE49-F238E27FC236}">
                <a16:creationId xmlns:a16="http://schemas.microsoft.com/office/drawing/2014/main" id="{D11A2660-4012-E862-5665-082316178C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BF6FF9-BC10-C60F-A0F3-6C552609D103}"/>
              </a:ext>
            </a:extLst>
          </p:cNvPr>
          <p:cNvSpPr/>
          <p:nvPr userDrawn="1"/>
        </p:nvSpPr>
        <p:spPr>
          <a:xfrm>
            <a:off x="1" y="3228110"/>
            <a:ext cx="6858000" cy="4589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8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6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Lato" panose="020F050202020403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0C6A7B62-E4C4-D632-D17C-BF789F155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368" y="3634691"/>
            <a:ext cx="3127264" cy="365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48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Butty</dc:creator>
  <cp:lastModifiedBy>Frank Butty</cp:lastModifiedBy>
  <cp:revision>7</cp:revision>
  <dcterms:created xsi:type="dcterms:W3CDTF">2023-05-15T15:48:47Z</dcterms:created>
  <dcterms:modified xsi:type="dcterms:W3CDTF">2023-06-23T17:12:56Z</dcterms:modified>
</cp:coreProperties>
</file>