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6C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79"/>
    <p:restoredTop sz="94718"/>
  </p:normalViewPr>
  <p:slideViewPr>
    <p:cSldViewPr snapToGrid="0">
      <p:cViewPr varScale="1">
        <p:scale>
          <a:sx n="87" d="100"/>
          <a:sy n="87" d="100"/>
        </p:scale>
        <p:origin x="3288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FD58F-9082-4F45-9A52-F0475C50FB43}" type="datetimeFigureOut">
              <a:rPr lang="en-US" smtClean="0"/>
              <a:t>7/17/23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74EE57-FECE-0A4E-A376-66693240C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421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74EE57-FECE-0A4E-A376-66693240C4B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958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FBF6FF9-BC10-C60F-A0F3-6C552609D103}"/>
              </a:ext>
            </a:extLst>
          </p:cNvPr>
          <p:cNvSpPr/>
          <p:nvPr userDrawn="1"/>
        </p:nvSpPr>
        <p:spPr>
          <a:xfrm>
            <a:off x="1" y="3228110"/>
            <a:ext cx="6858000" cy="45891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screenshot of a phone&#10;&#10;Description automatically generated with medium confidence">
            <a:extLst>
              <a:ext uri="{FF2B5EF4-FFF2-40B4-BE49-F238E27FC236}">
                <a16:creationId xmlns:a16="http://schemas.microsoft.com/office/drawing/2014/main" id="{EA98C0C4-1016-DCB9-32C9-6FEC437879E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34470"/>
            <a:ext cx="6858000" cy="8875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987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anity UR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FBF6FF9-BC10-C60F-A0F3-6C552609D103}"/>
              </a:ext>
            </a:extLst>
          </p:cNvPr>
          <p:cNvSpPr/>
          <p:nvPr userDrawn="1"/>
        </p:nvSpPr>
        <p:spPr>
          <a:xfrm>
            <a:off x="1" y="3228110"/>
            <a:ext cx="6858000" cy="45891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screenshot of a phone&#10;&#10;Description automatically generated">
            <a:extLst>
              <a:ext uri="{FF2B5EF4-FFF2-40B4-BE49-F238E27FC236}">
                <a16:creationId xmlns:a16="http://schemas.microsoft.com/office/drawing/2014/main" id="{7972FD2B-02E0-9CB6-20A6-6C84CF2863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34470"/>
            <a:ext cx="6858000" cy="8875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81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462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Lato" panose="020F0502020204030203" pitchFamily="34" charset="77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77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77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77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77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77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D326006D-6917-B3F1-65FB-9884CA11AB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7324691"/>
            <a:ext cx="5143500" cy="550947"/>
          </a:xfrm>
        </p:spPr>
        <p:txBody>
          <a:bodyPr/>
          <a:lstStyle/>
          <a:p>
            <a:r>
              <a:rPr lang="en-US" b="1" dirty="0">
                <a:solidFill>
                  <a:srgbClr val="176CDD"/>
                </a:solidFill>
              </a:rPr>
              <a:t>Or visit [Vanity URL]</a:t>
            </a:r>
          </a:p>
        </p:txBody>
      </p:sp>
      <p:pic>
        <p:nvPicPr>
          <p:cNvPr id="6" name="Picture 5" descr="A qr code on a white background&#10;&#10;Description automatically generated with medium confidence">
            <a:extLst>
              <a:ext uri="{FF2B5EF4-FFF2-40B4-BE49-F238E27FC236}">
                <a16:creationId xmlns:a16="http://schemas.microsoft.com/office/drawing/2014/main" id="{A087E599-E2C9-30FB-0257-DDF26FFD2D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2948" y="3369221"/>
            <a:ext cx="2972103" cy="3470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823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64</TotalTime>
  <Words>7</Words>
  <Application>Microsoft Macintosh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Lato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Frank Butty</dc:creator>
  <cp:lastModifiedBy>Melissa Lee</cp:lastModifiedBy>
  <cp:revision>9</cp:revision>
  <dcterms:created xsi:type="dcterms:W3CDTF">2023-05-15T15:48:47Z</dcterms:created>
  <dcterms:modified xsi:type="dcterms:W3CDTF">2023-07-18T01:14:59Z</dcterms:modified>
</cp:coreProperties>
</file>